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033" autoAdjust="0"/>
    <p:restoredTop sz="95226" autoAdjust="0"/>
  </p:normalViewPr>
  <p:slideViewPr>
    <p:cSldViewPr snapToGrid="0">
      <p:cViewPr varScale="1">
        <p:scale>
          <a:sx n="101" d="100"/>
          <a:sy n="101" d="100"/>
        </p:scale>
        <p:origin x="138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7B77-5EE6-4093-AC8C-63883B0D4818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5FDE1-B145-40CB-B667-FBD1AC713B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DE8-1D09-4157-BE91-8AE8974945A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C198C-F94F-45D5-B9E3-B6FFB8BCA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anchor="b">
            <a:norm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>
            <a:noAutofit/>
          </a:bodyPr>
          <a:lstStyle>
            <a:lvl1pPr>
              <a:defRPr sz="2400" b="0" cap="all" spc="6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>
            <a:normAutofit/>
          </a:bodyPr>
          <a:lstStyle>
            <a:lvl1pPr>
              <a:defRPr b="0" cap="all" spc="600" baseline="0"/>
            </a:lvl1pPr>
          </a:lstStyle>
          <a:p>
            <a:pPr>
              <a:lnSpc>
                <a:spcPct val="120000"/>
              </a:lnSpc>
            </a:pPr>
            <a:r>
              <a:rPr lang="en-US" sz="2000"/>
              <a:t>Click to edit Master subtitle style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Footer Placeholder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Date Placeholder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Slide Number Placeholder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anchor="t"/>
          <a:lstStyle>
            <a:lvl1pPr>
              <a:defRPr b="0" cap="all" spc="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add content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Date Placeholder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ArchiMetal_Practi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asenstar.github.io/ArchiMetal_Practic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senstar.github.io/ArchiMetal_Practice/" TargetMode="External"/><Relationship Id="rId4" Type="http://schemas.openxmlformats.org/officeDocument/2006/relationships/hyperlink" Target="https://github.com/yasenstar/ArchiMetal_Pract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2DFE6010-0FC2-4302-8ABC-58026AC3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594" y="1328058"/>
            <a:ext cx="5096630" cy="3378338"/>
          </a:xfrm>
        </p:spPr>
        <p:txBody>
          <a:bodyPr/>
          <a:lstStyle/>
          <a:p>
            <a:r>
              <a:rPr lang="en-US" dirty="0"/>
              <a:t>ArchiMetal Modeling Practice</a:t>
            </a:r>
          </a:p>
        </p:txBody>
      </p:sp>
      <p:pic>
        <p:nvPicPr>
          <p:cNvPr id="13" name="Picture Placeholder 12" descr="Diagram, engineering drawing, blueprints">
            <a:extLst>
              <a:ext uri="{FF2B5EF4-FFF2-40B4-BE49-F238E27FC236}">
                <a16:creationId xmlns:a16="http://schemas.microsoft.com/office/drawing/2014/main" id="{79D0C4D2-EC8C-4F0F-AACB-309E76F420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63" y="635000"/>
            <a:ext cx="4800600" cy="5578475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71D9795-9EFD-4748-87B7-4471EFF00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668045"/>
            <a:ext cx="5096630" cy="1000125"/>
          </a:xfrm>
        </p:spPr>
        <p:txBody>
          <a:bodyPr/>
          <a:lstStyle/>
          <a:p>
            <a:r>
              <a:rPr lang="en-US" dirty="0"/>
              <a:t>Using Archi Tool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B37EA-F55F-04A0-7D66-17E5939F9A4F}"/>
              </a:ext>
            </a:extLst>
          </p:cNvPr>
          <p:cNvSpPr txBox="1"/>
          <p:nvPr/>
        </p:nvSpPr>
        <p:spPr>
          <a:xfrm>
            <a:off x="5937594" y="6334780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3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4"/>
              </a:rPr>
              <a:t>https://yasenstar.github.io/ArchiMetal_Practice/</a:t>
            </a:r>
            <a:endParaRPr lang="en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F6DB4-8679-8857-BDD8-EC3302F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910" y="885023"/>
            <a:ext cx="2414538" cy="886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8EBA6-3072-0BB5-0682-F299ABEF9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370" y="644525"/>
            <a:ext cx="2857559" cy="15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</p:spPr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/>
          <a:p>
            <a:r>
              <a:rPr lang="en-US" dirty="0"/>
              <a:t>Overview of ArchiMetal Case Study</a:t>
            </a:r>
          </a:p>
          <a:p>
            <a:r>
              <a:rPr lang="en-US" dirty="0"/>
              <a:t>Repository in GitHub</a:t>
            </a:r>
          </a:p>
          <a:p>
            <a:r>
              <a:rPr lang="en-US" dirty="0"/>
              <a:t>Mindmap for Structure</a:t>
            </a:r>
          </a:p>
          <a:p>
            <a:r>
              <a:rPr lang="en-US" dirty="0"/>
              <a:t>Create Initial Archi Model</a:t>
            </a:r>
          </a:p>
          <a:p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176B0C9E-6AB2-4411-A48B-AC60553E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9" name="Picture 8" descr="Hands on track">
            <a:extLst>
              <a:ext uri="{FF2B5EF4-FFF2-40B4-BE49-F238E27FC236}">
                <a16:creationId xmlns:a16="http://schemas.microsoft.com/office/drawing/2014/main" id="{341FA8B3-85A1-2B5E-11E1-DCB58CCD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1" y="1604596"/>
            <a:ext cx="5473212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Figure 01: ArchiMetal Business Units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69380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D9A2-F019-B117-35F6-578967D5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Figure 01: ArchiMetal Business Units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0C478-02B3-5981-E6B2-CCE5DCF3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1F895-9486-72D3-3731-0C84881A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  <a:endParaRPr lang="en-US" dirty="0">
              <a:solidFill>
                <a:srgbClr val="232323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03143-134E-B38C-3036-58C37CEF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F329C5-4F82-14E0-2B09-C33179478F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07627" y="2231005"/>
            <a:ext cx="4210050" cy="32861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464C9-8E06-88DB-8A01-89D06A55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6" y="2334816"/>
            <a:ext cx="5475860" cy="3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6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Figure 02: ArchiMetal </a:t>
            </a:r>
            <a:r>
              <a:rPr lang="en-CA" sz="4400"/>
              <a:t>Value Stream</a:t>
            </a:r>
            <a:endParaRPr lang="en-CA" sz="4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80111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50442-4AE8-ACE5-E782-858C9B9D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9" y="787924"/>
            <a:ext cx="4105034" cy="2229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19545-1686-1265-816C-68DBBE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Figure 03: Manufacturing Process – Production and Logistics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0208A4-743A-259A-8477-5880F0B39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901851"/>
            <a:ext cx="5096630" cy="766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000" cap="none" spc="0" dirty="0">
                <a:latin typeface="Arial" panose="020B0604020202020204" pitchFamily="34" charset="0"/>
                <a:cs typeface="Arial" panose="020B0604020202020204" pitchFamily="34" charset="0"/>
              </a:rPr>
              <a:t>ArchiMetal Transformation Challenges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C95CCB-73C5-BC52-12B0-F4FE69A72C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786688" y="6356350"/>
            <a:ext cx="303371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2023-05-19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FAE54-791F-1DFD-D6FB-3F6AA4FDA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66329"/>
            <a:ext cx="8445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7D3E2-02E0-E6A7-4477-EB7B1CF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94" y="4100421"/>
            <a:ext cx="2414538" cy="886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2C5A1-E5BA-7C44-4371-018BB93DE7A5}"/>
              </a:ext>
            </a:extLst>
          </p:cNvPr>
          <p:cNvSpPr txBox="1"/>
          <p:nvPr/>
        </p:nvSpPr>
        <p:spPr>
          <a:xfrm>
            <a:off x="667685" y="6208234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Repository: </a:t>
            </a:r>
            <a:r>
              <a:rPr lang="en-US" sz="1400" dirty="0">
                <a:effectLst/>
                <a:hlinkClick r:id="rId4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5"/>
              </a:rPr>
              <a:t>https://yasenstar.github.io/ArchiMetal_Practice/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594162990"/>
      </p:ext>
    </p:extLst>
  </p:cSld>
  <p:clrMapOvr>
    <a:masterClrMapping/>
  </p:clrMapOvr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iyo_Win32_JC_SL_v2.potx" id="{77663EF8-81AF-4A53-AD14-18F5794291B2}" vid="{1972F907-976D-4EFE-B456-F83CC7D3E4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Meriyo design</Template>
  <TotalTime>31</TotalTime>
  <Words>192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Meiryo</vt:lpstr>
      <vt:lpstr>Meiryo UI</vt:lpstr>
      <vt:lpstr>Arial</vt:lpstr>
      <vt:lpstr>Calibri</vt:lpstr>
      <vt:lpstr>MeiryoVTI</vt:lpstr>
      <vt:lpstr>ArchiMetal Modeling Practice</vt:lpstr>
      <vt:lpstr>Initialization</vt:lpstr>
      <vt:lpstr>Figure 01: ArchiMetal Business Units</vt:lpstr>
      <vt:lpstr>Figure 01: ArchiMetal Business Units</vt:lpstr>
      <vt:lpstr>Figure 02: ArchiMetal Value Stream</vt:lpstr>
      <vt:lpstr>Figure 03: Manufacturing Process – Production and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ArchiMetal Modeling Practice</dc:title>
  <dc:creator>Zhao Xiaoqi</dc:creator>
  <cp:lastModifiedBy>Zhao Xiaoqi</cp:lastModifiedBy>
  <cp:revision>10</cp:revision>
  <dcterms:created xsi:type="dcterms:W3CDTF">2023-05-19T12:38:42Z</dcterms:created>
  <dcterms:modified xsi:type="dcterms:W3CDTF">2023-05-19T15:41:38Z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2023-05-19T12:46:06Z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49f5b832-20a0-41ab-a8ea-36323a24db65</vt:lpwstr>
  </property>
  <property fmtid="{D5CDD505-2E9C-101B-9397-08002B2CF9AE}" pid="9" name="MSIP_Label_19540963-e559-4020-8a90-fe8a502c2801_ContentBits">
    <vt:lpwstr>0</vt:lpwstr>
  </property>
</Properties>
</file>